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85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8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36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52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0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25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7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2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32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58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52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D414-B4AA-4FC1-A7E4-366D8FF67862}" type="datetimeFigureOut">
              <a:rPr lang="de-DE" smtClean="0"/>
              <a:t>14.02.2022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CA30-1B0E-4A07-BBA4-AE32C0D0A5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/>
        </p:nvGrpSpPr>
        <p:grpSpPr>
          <a:xfrm>
            <a:off x="291463" y="0"/>
            <a:ext cx="11900537" cy="6024478"/>
            <a:chOff x="291463" y="0"/>
            <a:chExt cx="11900537" cy="6024478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29625" y="0"/>
              <a:ext cx="3762375" cy="141922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1659255"/>
              <a:ext cx="11463319" cy="950792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3063563"/>
              <a:ext cx="6124575" cy="552450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463" y="4069529"/>
              <a:ext cx="2390775" cy="32385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266" y="4959020"/>
              <a:ext cx="5076825" cy="304800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4800" y="5729203"/>
              <a:ext cx="4562475" cy="295275"/>
            </a:xfrm>
            <a:prstGeom prst="rect">
              <a:avLst/>
            </a:prstGeom>
          </p:spPr>
        </p:pic>
        <p:pic>
          <p:nvPicPr>
            <p:cNvPr id="26" name="Grafik 2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7674" y="308848"/>
              <a:ext cx="4276725" cy="1000125"/>
            </a:xfrm>
            <a:prstGeom prst="rect">
              <a:avLst/>
            </a:prstGeom>
          </p:spPr>
        </p:pic>
      </p:grpSp>
      <p:grpSp>
        <p:nvGrpSpPr>
          <p:cNvPr id="7" name="Gruppieren 6"/>
          <p:cNvGrpSpPr/>
          <p:nvPr/>
        </p:nvGrpSpPr>
        <p:grpSpPr>
          <a:xfrm>
            <a:off x="658563" y="2590997"/>
            <a:ext cx="8398042" cy="369332"/>
            <a:chOff x="494438" y="2483604"/>
            <a:chExt cx="8398042" cy="369332"/>
          </a:xfrm>
        </p:grpSpPr>
        <p:sp>
          <p:nvSpPr>
            <p:cNvPr id="8" name="Textfeld 7"/>
            <p:cNvSpPr txBox="1"/>
            <p:nvPr/>
          </p:nvSpPr>
          <p:spPr>
            <a:xfrm>
              <a:off x="494438" y="2483604"/>
              <a:ext cx="4752528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796136" y="2483604"/>
              <a:ext cx="309634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658563" y="3634426"/>
            <a:ext cx="8398042" cy="369332"/>
            <a:chOff x="494438" y="2483604"/>
            <a:chExt cx="8398042" cy="369332"/>
          </a:xfrm>
        </p:grpSpPr>
        <p:sp>
          <p:nvSpPr>
            <p:cNvPr id="12" name="Textfeld 11"/>
            <p:cNvSpPr txBox="1"/>
            <p:nvPr/>
          </p:nvSpPr>
          <p:spPr>
            <a:xfrm>
              <a:off x="494438" y="2483604"/>
              <a:ext cx="4752528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796136" y="2483604"/>
              <a:ext cx="309634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658563" y="4464520"/>
            <a:ext cx="8398042" cy="369332"/>
            <a:chOff x="494438" y="2483604"/>
            <a:chExt cx="8398042" cy="369332"/>
          </a:xfrm>
        </p:grpSpPr>
        <p:sp>
          <p:nvSpPr>
            <p:cNvPr id="16" name="Textfeld 15"/>
            <p:cNvSpPr txBox="1"/>
            <p:nvPr/>
          </p:nvSpPr>
          <p:spPr>
            <a:xfrm>
              <a:off x="494438" y="2483604"/>
              <a:ext cx="4752528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796136" y="2483604"/>
              <a:ext cx="309634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58563" y="5319184"/>
            <a:ext cx="8398042" cy="369332"/>
            <a:chOff x="494438" y="2483604"/>
            <a:chExt cx="8398042" cy="369332"/>
          </a:xfrm>
        </p:grpSpPr>
        <p:sp>
          <p:nvSpPr>
            <p:cNvPr id="20" name="Textfeld 19"/>
            <p:cNvSpPr txBox="1"/>
            <p:nvPr/>
          </p:nvSpPr>
          <p:spPr>
            <a:xfrm>
              <a:off x="494438" y="2483604"/>
              <a:ext cx="4752528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796136" y="2483604"/>
              <a:ext cx="309634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58563" y="6120529"/>
            <a:ext cx="8398042" cy="369332"/>
            <a:chOff x="494438" y="2483604"/>
            <a:chExt cx="8398042" cy="369332"/>
          </a:xfrm>
        </p:grpSpPr>
        <p:sp>
          <p:nvSpPr>
            <p:cNvPr id="24" name="Textfeld 23"/>
            <p:cNvSpPr txBox="1"/>
            <p:nvPr/>
          </p:nvSpPr>
          <p:spPr>
            <a:xfrm>
              <a:off x="494438" y="2483604"/>
              <a:ext cx="4752528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796136" y="2483604"/>
              <a:ext cx="3096344" cy="36933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01208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467677" y="0"/>
            <a:ext cx="11724323" cy="3853408"/>
            <a:chOff x="467677" y="0"/>
            <a:chExt cx="11724323" cy="3853408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29625" y="0"/>
              <a:ext cx="3762375" cy="1419225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3061278" y="2351458"/>
              <a:ext cx="7632700" cy="15019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>
                  <a:schemeClr val="tx2"/>
                </a:buClr>
                <a:buSzPct val="110000"/>
              </a:pPr>
              <a:endPara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  <a:p>
              <a:pPr algn="l">
                <a:spcBef>
                  <a:spcPct val="50000"/>
                </a:spcBef>
                <a:buClr>
                  <a:schemeClr val="tx2"/>
                </a:buClr>
                <a:buSzPct val="110000"/>
              </a:pPr>
              <a:r>
                <a:rPr 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Ich </a:t>
              </a:r>
              <a:r>
                <a:rPr lang="de-DE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habe </a:t>
              </a:r>
              <a:r>
                <a:rPr lang="de-DE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keine bestehende oder künftige finanzielle Verbindung oder geschäftliche Zugehörigkeit anzugeben.</a:t>
              </a:r>
            </a:p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endParaRPr lang="de-DE" dirty="0">
                <a:latin typeface="Arial" charset="0"/>
              </a:endParaRPr>
            </a:p>
          </p:txBody>
        </p:sp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7677" y="569333"/>
              <a:ext cx="4276725" cy="1000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875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Blankenstein</dc:creator>
  <cp:lastModifiedBy>Jutta Erndl</cp:lastModifiedBy>
  <cp:revision>1</cp:revision>
  <dcterms:created xsi:type="dcterms:W3CDTF">2018-08-16T09:45:36Z</dcterms:created>
  <dcterms:modified xsi:type="dcterms:W3CDTF">2022-02-14T14:07:05Z</dcterms:modified>
</cp:coreProperties>
</file>